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39D"/>
    <a:srgbClr val="000000"/>
    <a:srgbClr val="27467D"/>
    <a:srgbClr val="CDAF27"/>
    <a:srgbClr val="D86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FB5-8F0A-4C33-900F-0909640A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BAC4-E7E3-4EF0-AE55-FCA3F3DD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277-3478-4026-A184-8050DB75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23E7-54D3-4A92-A65A-5661D8FC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D54F-E298-4AF7-912B-818DFCB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7E28C-D20B-46A3-BEF7-D4F46510B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2756-E0A8-41E1-8A3C-523F5EE2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B747-47C7-420B-A728-9B3EDE38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29A8-2246-41FF-BBD8-588A284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AADC-09F6-461B-BE40-4E8FA59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9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04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2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D036-557B-4E8C-8D24-AE6BF5D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AB10-843F-46F8-9C32-68E4D5B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A58-7E49-4192-82C3-9B7C3250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6B0-4A2F-4CF7-AF26-632E3669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0671-BAFD-4ADC-BD52-17E0950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50A52-EDC5-4966-89B4-2F7B6C4D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F24E-7CD0-478E-94E9-DE0C03C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8460-0FC5-4C7E-BA7C-2D741A7C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CD25F-C9AC-49C2-852D-09F006E6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0090-399D-4200-8B67-EC209DD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420E5-B606-4B04-8EE9-0CB4A7D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A7F2-17A3-4E05-99C5-FD68752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6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00330-D0E0-496D-A573-0D01597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016"/>
            <a:ext cx="12192000" cy="851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3D86B-8BE6-4E33-9A6F-E60E0604A4CA}"/>
              </a:ext>
            </a:extLst>
          </p:cNvPr>
          <p:cNvSpPr txBox="1"/>
          <p:nvPr/>
        </p:nvSpPr>
        <p:spPr>
          <a:xfrm>
            <a:off x="10403840" y="6573818"/>
            <a:ext cx="1788160" cy="28418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Roberts</a:t>
            </a:r>
          </a:p>
        </p:txBody>
      </p:sp>
    </p:spTree>
    <p:extLst>
      <p:ext uri="{BB962C8B-B14F-4D97-AF65-F5344CB8AC3E}">
        <p14:creationId xmlns:p14="http://schemas.microsoft.com/office/powerpoint/2010/main" val="384113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2475C-E21A-4EB3-87E4-71162CA3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40"/>
            <a:ext cx="12204841" cy="709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9C796-BDC0-4D63-AEA4-3C198D96D8DE}"/>
              </a:ext>
            </a:extLst>
          </p:cNvPr>
          <p:cNvSpPr txBox="1"/>
          <p:nvPr/>
        </p:nvSpPr>
        <p:spPr>
          <a:xfrm>
            <a:off x="10586720" y="6563360"/>
            <a:ext cx="1605280" cy="276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Ted McGrath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DB2E-BEB0-4E9B-B228-7E13281E7C33}"/>
              </a:ext>
            </a:extLst>
          </p:cNvPr>
          <p:cNvSpPr txBox="1"/>
          <p:nvPr/>
        </p:nvSpPr>
        <p:spPr>
          <a:xfrm>
            <a:off x="264160" y="244604"/>
            <a:ext cx="4785360" cy="1569660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square" rtlCol="0">
            <a:spAutoFit/>
          </a:bodyPr>
          <a:lstStyle/>
          <a:p>
            <a:pPr marL="182880">
              <a:spcBef>
                <a:spcPts val="100"/>
              </a:spcBef>
            </a:pP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Martes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medio día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en una linda tarde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verano 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la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Valle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6D44CCC-7022-4E54-8C6F-42D11399C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2" y="691639"/>
            <a:ext cx="11016563" cy="5815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Cada vez hay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ciclistas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la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Ciudad de México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637614" y="922643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¿Inicio de COVID?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771366" y="1238865"/>
            <a:ext cx="0" cy="47210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4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7FA1DACC-7BE7-4D15-8071-4FD2DBF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522805"/>
            <a:ext cx="8294369" cy="64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2C53-0A2B-48BB-B79D-8CD320D623D7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Estudio de Conteo Ciclista 2018,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25D79-8085-4743-B65A-83AA7059043E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…pero la mayoría de ellos todavía tiene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miedo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sufrir un accidente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39CCD-6C9D-4DC6-A0D7-010CE12A61AD}"/>
              </a:ext>
            </a:extLst>
          </p:cNvPr>
          <p:cNvSpPr txBox="1"/>
          <p:nvPr/>
        </p:nvSpPr>
        <p:spPr>
          <a:xfrm>
            <a:off x="7566232" y="1910771"/>
            <a:ext cx="408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Lesiones o incapacidad</a:t>
            </a:r>
            <a:endParaRPr lang="en-US" sz="2000" spc="-100" dirty="0">
              <a:solidFill>
                <a:srgbClr val="1323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B4941-8E12-46C9-8550-7160B38F0AEF}"/>
              </a:ext>
            </a:extLst>
          </p:cNvPr>
          <p:cNvSpPr txBox="1"/>
          <p:nvPr/>
        </p:nvSpPr>
        <p:spPr>
          <a:xfrm>
            <a:off x="325120" y="206132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quiere andar sin </a:t>
            </a:r>
            <a:r>
              <a:rPr lang="es-MX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riesgo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¿Cómo lo podría hacer?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18AA-8D3D-42AC-AE67-4034B8688646}"/>
              </a:ext>
            </a:extLst>
          </p:cNvPr>
          <p:cNvSpPr txBox="1"/>
          <p:nvPr/>
        </p:nvSpPr>
        <p:spPr>
          <a:xfrm>
            <a:off x="2200396" y="1713889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4C3C-D5B7-4CE2-816B-80D3D34603F2}"/>
              </a:ext>
            </a:extLst>
          </p:cNvPr>
          <p:cNvSpPr txBox="1"/>
          <p:nvPr/>
        </p:nvSpPr>
        <p:spPr>
          <a:xfrm>
            <a:off x="1494276" y="145601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489B9-2F9C-4D23-86BC-68264655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1713889"/>
            <a:ext cx="4810760" cy="4788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A39FA-44F2-4BD2-AB45-66661212B195}"/>
              </a:ext>
            </a:extLst>
          </p:cNvPr>
          <p:cNvSpPr txBox="1"/>
          <p:nvPr/>
        </p:nvSpPr>
        <p:spPr>
          <a:xfrm>
            <a:off x="1494276" y="278697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EFADB-75A3-4303-BE6A-61AC6D926F7D}"/>
              </a:ext>
            </a:extLst>
          </p:cNvPr>
          <p:cNvSpPr txBox="1"/>
          <p:nvPr/>
        </p:nvSpPr>
        <p:spPr>
          <a:xfrm>
            <a:off x="1494276" y="4104378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0196-E308-41FF-BA65-D4D9E388442B}"/>
              </a:ext>
            </a:extLst>
          </p:cNvPr>
          <p:cNvSpPr txBox="1"/>
          <p:nvPr/>
        </p:nvSpPr>
        <p:spPr>
          <a:xfrm>
            <a:off x="2284216" y="30322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Día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54760-2EDD-416F-A3AA-82475D9712AC}"/>
              </a:ext>
            </a:extLst>
          </p:cNvPr>
          <p:cNvSpPr txBox="1"/>
          <p:nvPr/>
        </p:nvSpPr>
        <p:spPr>
          <a:xfrm>
            <a:off x="2284216" y="43505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D6BE9-AEC3-464B-81B5-F728163CF2DB}"/>
              </a:ext>
            </a:extLst>
          </p:cNvPr>
          <p:cNvSpPr txBox="1"/>
          <p:nvPr/>
        </p:nvSpPr>
        <p:spPr>
          <a:xfrm>
            <a:off x="1494276" y="5422732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AF57-E519-4E85-AD11-0019F656C2C3}"/>
              </a:ext>
            </a:extLst>
          </p:cNvPr>
          <p:cNvSpPr txBox="1"/>
          <p:nvPr/>
        </p:nvSpPr>
        <p:spPr>
          <a:xfrm>
            <a:off x="2284216" y="566895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Zona</a:t>
            </a:r>
          </a:p>
        </p:txBody>
      </p:sp>
    </p:spTree>
    <p:extLst>
      <p:ext uri="{BB962C8B-B14F-4D97-AF65-F5344CB8AC3E}">
        <p14:creationId xmlns:p14="http://schemas.microsoft.com/office/powerpoint/2010/main" val="2365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4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8046260-74BA-44E6-870E-199A072C6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90" y="769936"/>
            <a:ext cx="8853170" cy="5928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458C2-915B-4B4E-B031-D0DA18307875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3ECB7-F405-4E74-92EE-ED7421648B87}"/>
              </a:ext>
            </a:extLst>
          </p:cNvPr>
          <p:cNvSpPr txBox="1"/>
          <p:nvPr/>
        </p:nvSpPr>
        <p:spPr>
          <a:xfrm>
            <a:off x="235954" y="43148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verano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el periodo más seguro para andar en bicicleta.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FDC44B4-3B89-4D58-B7FA-7D2D0AD12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30" y="958989"/>
            <a:ext cx="8770620" cy="560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B1FDF-6A84-4834-9E21-4EC835152179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0B1E-6955-4D82-B564-205788010EDC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inicio de la semana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 el momento más seguro para salir…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60BD5-B379-4F48-BB80-75170F43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7" y="411662"/>
            <a:ext cx="9414470" cy="6034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1B9F7-4EAC-4ED5-97A7-65438FA319D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2C66-A36D-4B13-8103-5B19804CEAA4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…incluso si uno quiere ir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acompañado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9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0314C347-ECCF-4414-B483-DCB5BA7F1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38" y="1194473"/>
            <a:ext cx="8362950" cy="5365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5604A-CEF8-4A9E-9365-0E223A1A15E0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50DF-BA0F-415E-9589-4EAAA301CE15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Conforme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mete el sol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hay mayor número de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accidentes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0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192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Galan</dc:creator>
  <cp:lastModifiedBy>Francisco Galan</cp:lastModifiedBy>
  <cp:revision>31</cp:revision>
  <dcterms:created xsi:type="dcterms:W3CDTF">2020-12-19T13:41:30Z</dcterms:created>
  <dcterms:modified xsi:type="dcterms:W3CDTF">2021-04-23T22:08:57Z</dcterms:modified>
</cp:coreProperties>
</file>